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5"/>
  </p:notesMasterIdLst>
  <p:sldIdLst>
    <p:sldId id="256" r:id="rId2"/>
    <p:sldId id="268" r:id="rId3"/>
    <p:sldId id="269" r:id="rId4"/>
    <p:sldId id="27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1" r:id="rId13"/>
    <p:sldId id="25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C002EF-3BE7-4717-A474-BC6D477094AF}" type="datetimeFigureOut">
              <a:rPr lang="ru-RU" smtClean="0"/>
              <a:t>01.03.2021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88C2DA-C3E2-4191-B056-84A1954BF0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2599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88C2DA-C3E2-4191-B056-84A1954BF0A1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7289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B6DB6-E72C-482A-92E5-6D68175A6380}" type="datetimeFigureOut">
              <a:rPr lang="ru-RU" smtClean="0"/>
              <a:t>01.03.2021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8EB5D-0E7F-4BE4-B450-D010094A5B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14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B6DB6-E72C-482A-92E5-6D68175A6380}" type="datetimeFigureOut">
              <a:rPr lang="ru-RU" smtClean="0"/>
              <a:t>01.03.2021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8EB5D-0E7F-4BE4-B450-D010094A5B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1905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B6DB6-E72C-482A-92E5-6D68175A6380}" type="datetimeFigureOut">
              <a:rPr lang="ru-RU" smtClean="0"/>
              <a:t>01.03.2021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8EB5D-0E7F-4BE4-B450-D010094A5B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02688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B6DB6-E72C-482A-92E5-6D68175A6380}" type="datetimeFigureOut">
              <a:rPr lang="ru-RU" smtClean="0"/>
              <a:t>01.03.2021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8EB5D-0E7F-4BE4-B450-D010094A5B76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349281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B6DB6-E72C-482A-92E5-6D68175A6380}" type="datetimeFigureOut">
              <a:rPr lang="ru-RU" smtClean="0"/>
              <a:t>01.03.2021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8EB5D-0E7F-4BE4-B450-D010094A5B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2610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B6DB6-E72C-482A-92E5-6D68175A6380}" type="datetimeFigureOut">
              <a:rPr lang="ru-RU" smtClean="0"/>
              <a:t>01.03.2021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8EB5D-0E7F-4BE4-B450-D010094A5B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60904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B6DB6-E72C-482A-92E5-6D68175A6380}" type="datetimeFigureOut">
              <a:rPr lang="ru-RU" smtClean="0"/>
              <a:t>01.03.2021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8EB5D-0E7F-4BE4-B450-D010094A5B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78863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B6DB6-E72C-482A-92E5-6D68175A6380}" type="datetimeFigureOut">
              <a:rPr lang="ru-RU" smtClean="0"/>
              <a:t>01.03.2021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8EB5D-0E7F-4BE4-B450-D010094A5B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71967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B6DB6-E72C-482A-92E5-6D68175A6380}" type="datetimeFigureOut">
              <a:rPr lang="ru-RU" smtClean="0"/>
              <a:t>01.03.2021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8EB5D-0E7F-4BE4-B450-D010094A5B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342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B6DB6-E72C-482A-92E5-6D68175A6380}" type="datetimeFigureOut">
              <a:rPr lang="ru-RU" smtClean="0"/>
              <a:t>01.03.2021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8EB5D-0E7F-4BE4-B450-D010094A5B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7611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B6DB6-E72C-482A-92E5-6D68175A6380}" type="datetimeFigureOut">
              <a:rPr lang="ru-RU" smtClean="0"/>
              <a:t>01.03.2021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8EB5D-0E7F-4BE4-B450-D010094A5B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7122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B6DB6-E72C-482A-92E5-6D68175A6380}" type="datetimeFigureOut">
              <a:rPr lang="ru-RU" smtClean="0"/>
              <a:t>01.03.2021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8EB5D-0E7F-4BE4-B450-D010094A5B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4028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B6DB6-E72C-482A-92E5-6D68175A6380}" type="datetimeFigureOut">
              <a:rPr lang="ru-RU" smtClean="0"/>
              <a:t>01.03.2021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8EB5D-0E7F-4BE4-B450-D010094A5B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5913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B6DB6-E72C-482A-92E5-6D68175A6380}" type="datetimeFigureOut">
              <a:rPr lang="ru-RU" smtClean="0"/>
              <a:t>01.03.2021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8EB5D-0E7F-4BE4-B450-D010094A5B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9525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B6DB6-E72C-482A-92E5-6D68175A6380}" type="datetimeFigureOut">
              <a:rPr lang="ru-RU" smtClean="0"/>
              <a:t>01.03.2021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8EB5D-0E7F-4BE4-B450-D010094A5B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1519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B6DB6-E72C-482A-92E5-6D68175A6380}" type="datetimeFigureOut">
              <a:rPr lang="ru-RU" smtClean="0"/>
              <a:t>01.03.2021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8EB5D-0E7F-4BE4-B450-D010094A5B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524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B6DB6-E72C-482A-92E5-6D68175A6380}" type="datetimeFigureOut">
              <a:rPr lang="ru-RU" smtClean="0"/>
              <a:t>01.03.2021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8EB5D-0E7F-4BE4-B450-D010094A5B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8214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E3B6DB6-E72C-482A-92E5-6D68175A6380}" type="datetimeFigureOut">
              <a:rPr lang="ru-RU" smtClean="0"/>
              <a:t>01.03.2021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8EB5D-0E7F-4BE4-B450-D010094A5B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88315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2B19FD-86A2-4D0E-AC57-93ECA24000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latin typeface="Arial Black" panose="020B0A04020102020204" pitchFamily="34" charset="0"/>
              </a:rPr>
              <a:t>GPUCloth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3C700AF-AB87-49F5-B994-9EAE67F113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С поддержкой </a:t>
            </a:r>
            <a:r>
              <a:rPr lang="en-US" dirty="0"/>
              <a:t>CUDA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1352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15F402-8342-438B-B769-DC8913D4C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481747"/>
            <a:ext cx="9404723" cy="751967"/>
          </a:xfrm>
        </p:spPr>
        <p:txBody>
          <a:bodyPr/>
          <a:lstStyle/>
          <a:p>
            <a:r>
              <a:rPr lang="ru-RU" dirty="0"/>
              <a:t>Выход из ситуации</a:t>
            </a:r>
          </a:p>
        </p:txBody>
      </p:sp>
      <p:pic>
        <p:nvPicPr>
          <p:cNvPr id="1026" name="Picture 2" descr="https://static-2.gumroad.com/res/gumroad/3499781319011/asset_previews/75af89f3661880adcc6c07a42db7340f/retina/Wallpaper_SimplyCloth.png">
            <a:extLst>
              <a:ext uri="{FF2B5EF4-FFF2-40B4-BE49-F238E27FC236}">
                <a16:creationId xmlns:a16="http://schemas.microsoft.com/office/drawing/2014/main" id="{FD95EC10-FFFC-4861-9345-211B29CA9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214" y="1374277"/>
            <a:ext cx="6150656" cy="345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tatic-2.gumroad.com/res/gumroad/3499781319011/asset_previews/a061b34c5aab6f86d8ca6d21b3e4dd04/retina/SCPro_SculptMode.jpg">
            <a:extLst>
              <a:ext uri="{FF2B5EF4-FFF2-40B4-BE49-F238E27FC236}">
                <a16:creationId xmlns:a16="http://schemas.microsoft.com/office/drawing/2014/main" id="{4163D70A-08CB-44EA-BB21-F8688A622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06" y="3429000"/>
            <a:ext cx="5845194" cy="322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D86232E-F571-4ACD-A678-BA92217EB7A0}"/>
              </a:ext>
            </a:extLst>
          </p:cNvPr>
          <p:cNvSpPr txBox="1">
            <a:spLocks/>
          </p:cNvSpPr>
          <p:nvPr/>
        </p:nvSpPr>
        <p:spPr>
          <a:xfrm>
            <a:off x="645130" y="1767240"/>
            <a:ext cx="4376814" cy="7519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n-US" b="1" dirty="0"/>
              <a:t>Simply Cloth</a:t>
            </a:r>
          </a:p>
        </p:txBody>
      </p:sp>
    </p:spTree>
    <p:extLst>
      <p:ext uri="{BB962C8B-B14F-4D97-AF65-F5344CB8AC3E}">
        <p14:creationId xmlns:p14="http://schemas.microsoft.com/office/powerpoint/2010/main" val="3466771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1A81D7-537D-4490-9563-6E29043C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</a:t>
            </a:r>
            <a:r>
              <a:rPr lang="en-US" dirty="0"/>
              <a:t>CUDA,</a:t>
            </a:r>
            <a:r>
              <a:rPr lang="ru-RU" dirty="0"/>
              <a:t> а не </a:t>
            </a:r>
            <a:r>
              <a:rPr lang="en-US" dirty="0"/>
              <a:t>OpenCL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A3A652-A5CC-4AC2-B622-2E6CD5F40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Скорость(больше на 20%</a:t>
            </a:r>
            <a:r>
              <a:rPr lang="en-US" dirty="0"/>
              <a:t>&gt;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Простота</a:t>
            </a:r>
            <a:r>
              <a:rPr lang="en-US" dirty="0"/>
              <a:t>(</a:t>
            </a:r>
            <a:r>
              <a:rPr lang="ru-RU" dirty="0"/>
              <a:t>Кода меньше 2,5</a:t>
            </a:r>
            <a:r>
              <a:rPr lang="en-US" dirty="0"/>
              <a:t>&gt; </a:t>
            </a:r>
            <a:r>
              <a:rPr lang="ru-RU" dirty="0"/>
              <a:t>раз</a:t>
            </a:r>
            <a:r>
              <a:rPr lang="en-US" dirty="0"/>
              <a:t>)</a:t>
            </a:r>
            <a:endParaRPr lang="ru-RU" dirty="0"/>
          </a:p>
          <a:p>
            <a:r>
              <a:rPr lang="ru-RU" dirty="0"/>
              <a:t>Большое количество книг, уроков и форумов, посвящённых </a:t>
            </a:r>
            <a:r>
              <a:rPr lang="en-US" dirty="0"/>
              <a:t>CUDA</a:t>
            </a:r>
            <a:r>
              <a:rPr lang="ru-RU" dirty="0"/>
              <a:t> </a:t>
            </a:r>
          </a:p>
          <a:p>
            <a:r>
              <a:rPr lang="ru-RU" dirty="0"/>
              <a:t>Количество кода</a:t>
            </a:r>
          </a:p>
          <a:p>
            <a:r>
              <a:rPr lang="ru-RU" dirty="0"/>
              <a:t>Большое будущее</a:t>
            </a:r>
            <a:r>
              <a:rPr lang="en-US" dirty="0"/>
              <a:t>, </a:t>
            </a:r>
            <a:r>
              <a:rPr lang="ru-RU" dirty="0"/>
              <a:t>т.к. поддерживается коммерческой компанией</a:t>
            </a:r>
          </a:p>
          <a:p>
            <a:r>
              <a:rPr lang="en-US" dirty="0"/>
              <a:t>CUDA </a:t>
            </a:r>
            <a:r>
              <a:rPr lang="ru-RU" dirty="0"/>
              <a:t>это только </a:t>
            </a:r>
            <a:r>
              <a:rPr lang="en-US" dirty="0"/>
              <a:t>C</a:t>
            </a:r>
            <a:r>
              <a:rPr lang="ru-RU" dirty="0"/>
              <a:t>, </a:t>
            </a:r>
            <a:r>
              <a:rPr lang="ru-RU" dirty="0" err="1"/>
              <a:t>т.е</a:t>
            </a:r>
            <a:r>
              <a:rPr lang="ru-RU" dirty="0"/>
              <a:t> никакого ООП</a:t>
            </a:r>
          </a:p>
        </p:txBody>
      </p:sp>
    </p:spTree>
    <p:extLst>
      <p:ext uri="{BB962C8B-B14F-4D97-AF65-F5344CB8AC3E}">
        <p14:creationId xmlns:p14="http://schemas.microsoft.com/office/powerpoint/2010/main" val="2685593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249BC6-EE68-4DAE-BEF0-0C4AF74DF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с </a:t>
            </a:r>
            <a:r>
              <a:rPr lang="en-US" dirty="0"/>
              <a:t>Blender 2.92.0 Python API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D7ECF9E6-162A-483A-B02C-53E779163F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574" y="1684676"/>
            <a:ext cx="5948577" cy="419576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88F4526-D6B9-42CB-AFCD-36AAB50B9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091" y="1324800"/>
            <a:ext cx="4242534" cy="508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92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4E3C36-F963-4D20-9E7C-B7C44B07D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372819"/>
            <a:ext cx="9404723" cy="1400530"/>
          </a:xfrm>
        </p:spPr>
        <p:txBody>
          <a:bodyPr/>
          <a:lstStyle/>
          <a:p>
            <a:r>
              <a:rPr lang="ru-RU" dirty="0"/>
              <a:t>Команда разработки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951C7B-08F0-40A9-BBE9-F62AA148A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412" y="1262343"/>
            <a:ext cx="8946541" cy="1919007"/>
          </a:xfrm>
        </p:spPr>
        <p:txBody>
          <a:bodyPr/>
          <a:lstStyle/>
          <a:p>
            <a:r>
              <a:rPr lang="ru-RU" dirty="0"/>
              <a:t>Бубнов Алексей</a:t>
            </a:r>
          </a:p>
          <a:p>
            <a:r>
              <a:rPr lang="ru-RU" dirty="0"/>
              <a:t>Яковлева Римма </a:t>
            </a:r>
          </a:p>
          <a:p>
            <a:r>
              <a:rPr lang="ru-RU" dirty="0"/>
              <a:t>Малкова Наталья</a:t>
            </a:r>
          </a:p>
          <a:p>
            <a:r>
              <a:rPr lang="ru-RU" dirty="0"/>
              <a:t>Кирюхин Владислав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304866F-8761-4A1D-8A44-00D0A2165AC1}"/>
              </a:ext>
            </a:extLst>
          </p:cNvPr>
          <p:cNvSpPr txBox="1">
            <a:spLocks/>
          </p:cNvSpPr>
          <p:nvPr/>
        </p:nvSpPr>
        <p:spPr>
          <a:xfrm>
            <a:off x="645130" y="3149992"/>
            <a:ext cx="9404723" cy="7950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/>
              <a:t>Основные задачи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B0970BE-5957-4B32-96B6-96B7930BDF43}"/>
              </a:ext>
            </a:extLst>
          </p:cNvPr>
          <p:cNvSpPr txBox="1">
            <a:spLocks/>
          </p:cNvSpPr>
          <p:nvPr/>
        </p:nvSpPr>
        <p:spPr>
          <a:xfrm>
            <a:off x="645130" y="3945049"/>
            <a:ext cx="10469564" cy="2300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sz="2400" dirty="0"/>
              <a:t>Конкретное описание алгоритма симуляции ткани</a:t>
            </a:r>
          </a:p>
          <a:p>
            <a:r>
              <a:rPr lang="ru-RU" sz="2400" dirty="0"/>
              <a:t>Написание алгоритма на с/с++ для корректной работы на </a:t>
            </a:r>
            <a:r>
              <a:rPr lang="en-US" sz="2400" dirty="0"/>
              <a:t>CPU</a:t>
            </a:r>
          </a:p>
          <a:p>
            <a:r>
              <a:rPr lang="ru-RU" sz="2400" dirty="0"/>
              <a:t>Переписанные и отладка кода на </a:t>
            </a:r>
            <a:r>
              <a:rPr lang="en-US" sz="2400" dirty="0"/>
              <a:t>C CUDA</a:t>
            </a:r>
          </a:p>
          <a:p>
            <a:r>
              <a:rPr lang="ru-RU" sz="2400" dirty="0"/>
              <a:t>Написание документации к продукту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984502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pbs.twimg.com/media/Eil_sF8XgAEEUmN.png">
            <a:extLst>
              <a:ext uri="{FF2B5EF4-FFF2-40B4-BE49-F238E27FC236}">
                <a16:creationId xmlns:a16="http://schemas.microsoft.com/office/drawing/2014/main" id="{1B8596E1-3356-4AEA-8D04-8BA3AB0CBA5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574" y="2231884"/>
            <a:ext cx="6133883" cy="300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F2B5E5BC-4E9A-470E-81EE-839E4EC0C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06" y="449942"/>
            <a:ext cx="9404723" cy="1538515"/>
          </a:xfrm>
        </p:spPr>
        <p:txBody>
          <a:bodyPr/>
          <a:lstStyle/>
          <a:p>
            <a:r>
              <a:rPr lang="ru-RU" dirty="0"/>
              <a:t>Почему важно переходить на </a:t>
            </a:r>
            <a:r>
              <a:rPr lang="en-US" dirty="0"/>
              <a:t>GPU </a:t>
            </a:r>
            <a:r>
              <a:rPr lang="ru-RU" dirty="0"/>
              <a:t>вычисления</a:t>
            </a:r>
          </a:p>
        </p:txBody>
      </p:sp>
      <p:pic>
        <p:nvPicPr>
          <p:cNvPr id="2052" name="Picture 4" descr="https://i.archi.ru/i/59170.jpg">
            <a:extLst>
              <a:ext uri="{FF2B5EF4-FFF2-40B4-BE49-F238E27FC236}">
                <a16:creationId xmlns:a16="http://schemas.microsoft.com/office/drawing/2014/main" id="{31A13432-1C13-49D3-B77C-BDE248D3D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4" y="2231884"/>
            <a:ext cx="4471986" cy="279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353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0E1FBF-7090-4210-8670-ACECD20AF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Отказ от </a:t>
            </a:r>
            <a:r>
              <a:rPr lang="en-US" dirty="0"/>
              <a:t>OpenCL</a:t>
            </a:r>
            <a:endParaRPr lang="ru-RU" dirty="0"/>
          </a:p>
        </p:txBody>
      </p:sp>
      <p:pic>
        <p:nvPicPr>
          <p:cNvPr id="3074" name="Picture 2" descr="Adobe Premiere Pro CC">
            <a:extLst>
              <a:ext uri="{FF2B5EF4-FFF2-40B4-BE49-F238E27FC236}">
                <a16:creationId xmlns:a16="http://schemas.microsoft.com/office/drawing/2014/main" id="{37CD7416-ABF1-481B-BB98-F20F28154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9" y="2072325"/>
            <a:ext cx="4229100" cy="1601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dobe Premiere Pro CC">
            <a:extLst>
              <a:ext uri="{FF2B5EF4-FFF2-40B4-BE49-F238E27FC236}">
                <a16:creationId xmlns:a16="http://schemas.microsoft.com/office/drawing/2014/main" id="{38B2D08F-8E01-42F0-B479-EA4B4F072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613" y="2072325"/>
            <a:ext cx="3662362" cy="374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A81F92-95BC-442C-8F00-7A467D27B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2313" y="2072325"/>
            <a:ext cx="3029373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594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4A252082-A7AC-4300-B888-FC8C6BF68F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3872" y="276225"/>
            <a:ext cx="10564256" cy="441517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6F7CB5-A45D-4B0A-A4E0-6E0A8C4CD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599" y="4943376"/>
            <a:ext cx="8068801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05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91CAE5-CC09-4528-87CC-3E9A0D277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335" y="380146"/>
            <a:ext cx="9404723" cy="824539"/>
          </a:xfrm>
        </p:spPr>
        <p:txBody>
          <a:bodyPr/>
          <a:lstStyle/>
          <a:p>
            <a:r>
              <a:rPr lang="ru-RU" dirty="0"/>
              <a:t>Ох уж эта…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369FA74B-2B16-48BC-A62D-9E5D98394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0997" y="1219201"/>
            <a:ext cx="8364204" cy="454803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9E6DA5F-1CDF-4F22-AA07-70B8443927D9}"/>
              </a:ext>
            </a:extLst>
          </p:cNvPr>
          <p:cNvSpPr txBox="1">
            <a:spLocks/>
          </p:cNvSpPr>
          <p:nvPr/>
        </p:nvSpPr>
        <p:spPr>
          <a:xfrm>
            <a:off x="6096000" y="5931859"/>
            <a:ext cx="9404723" cy="8245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/>
              <a:t>…симуляция на </a:t>
            </a:r>
            <a:r>
              <a:rPr lang="en-US" dirty="0"/>
              <a:t>CPU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6066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F2302F45-F2C9-485A-8789-2F96607AF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533" y="389268"/>
            <a:ext cx="6670683" cy="35758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7D1A32-5D6F-4DC2-B6B8-D0EAF5B95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854" y="2407172"/>
            <a:ext cx="4498613" cy="24414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034FE11-4A9F-47E3-84FF-69F91B51E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367" y="4162376"/>
            <a:ext cx="3006322" cy="238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65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17F3D7-5F01-438D-AF51-7ABD33470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Inspired by</a:t>
            </a:r>
            <a:r>
              <a:rPr lang="ru-RU" dirty="0"/>
              <a:t> </a:t>
            </a:r>
            <a:r>
              <a:rPr lang="en-US" dirty="0"/>
              <a:t>Marvelous Designer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0733BD-9BC9-4C7F-AA18-48628EE4B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86" y="1413781"/>
            <a:ext cx="5955863" cy="32385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EE5B93F-1F05-43D1-84E3-2CB23538F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022" y="3429000"/>
            <a:ext cx="6197600" cy="33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82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1-03-01 11-03-02">
            <a:hlinkClick r:id="" action="ppaction://media"/>
            <a:extLst>
              <a:ext uri="{FF2B5EF4-FFF2-40B4-BE49-F238E27FC236}">
                <a16:creationId xmlns:a16="http://schemas.microsoft.com/office/drawing/2014/main" id="{38892F42-B777-429B-9A14-E223ED3FF3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9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1-03-01 11-18-12">
            <a:hlinkClick r:id="" action="ppaction://media"/>
            <a:extLst>
              <a:ext uri="{FF2B5EF4-FFF2-40B4-BE49-F238E27FC236}">
                <a16:creationId xmlns:a16="http://schemas.microsoft.com/office/drawing/2014/main" id="{6339F436-1FF8-4157-95BB-DBC50CEB2FA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513"/>
          </a:xfrm>
        </p:spPr>
      </p:pic>
    </p:spTree>
    <p:extLst>
      <p:ext uri="{BB962C8B-B14F-4D97-AF65-F5344CB8AC3E}">
        <p14:creationId xmlns:p14="http://schemas.microsoft.com/office/powerpoint/2010/main" val="1956143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391</TotalTime>
  <Words>131</Words>
  <Application>Microsoft Office PowerPoint</Application>
  <PresentationFormat>Широкоэкранный</PresentationFormat>
  <Paragraphs>28</Paragraphs>
  <Slides>13</Slides>
  <Notes>1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Arial Black</vt:lpstr>
      <vt:lpstr>Calibri</vt:lpstr>
      <vt:lpstr>Century Gothic</vt:lpstr>
      <vt:lpstr>Wingdings 3</vt:lpstr>
      <vt:lpstr>Ион</vt:lpstr>
      <vt:lpstr>GPUCloth</vt:lpstr>
      <vt:lpstr>Почему важно переходить на GPU вычисления</vt:lpstr>
      <vt:lpstr>Отказ от OpenCL</vt:lpstr>
      <vt:lpstr>Презентация PowerPoint</vt:lpstr>
      <vt:lpstr>Ох уж эта…</vt:lpstr>
      <vt:lpstr>Презентация PowerPoint</vt:lpstr>
      <vt:lpstr>Inspired by Marvelous Designer</vt:lpstr>
      <vt:lpstr>Презентация PowerPoint</vt:lpstr>
      <vt:lpstr>Презентация PowerPoint</vt:lpstr>
      <vt:lpstr>Выход из ситуации</vt:lpstr>
      <vt:lpstr>Почему CUDA, а не OpenCL</vt:lpstr>
      <vt:lpstr>Работа с Blender 2.92.0 Python API</vt:lpstr>
      <vt:lpstr>Команда разработки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Алексей Бубнов</dc:creator>
  <cp:lastModifiedBy>Алексей Бубнов</cp:lastModifiedBy>
  <cp:revision>20</cp:revision>
  <dcterms:created xsi:type="dcterms:W3CDTF">2021-02-28T15:16:05Z</dcterms:created>
  <dcterms:modified xsi:type="dcterms:W3CDTF">2021-03-01T11:44:18Z</dcterms:modified>
</cp:coreProperties>
</file>